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30" autoAdjust="0"/>
  </p:normalViewPr>
  <p:slideViewPr>
    <p:cSldViewPr snapToGrid="0">
      <p:cViewPr>
        <p:scale>
          <a:sx n="73" d="100"/>
          <a:sy n="73" d="100"/>
        </p:scale>
        <p:origin x="-6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6EC8D6-BAC0-45E8-A31C-9624D0EB7118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28C6C5-3CA3-45A1-B203-FB87514AE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551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F4016-A8B8-4BDE-B317-8B9FA142169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8B1B66-589C-4EDF-B734-643B23B4E08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2EFB35-8747-40B7-A78A-29F30915379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830824-CAD3-4D2B-B7D4-F866E2BB529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7D2E1F-EC18-41C3-B555-18818E74DD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ADADD5-50CD-43FA-A003-9BD8CA873DA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6F695-54D1-409B-9E7C-A605161FAEB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97A5FA-104C-4A2A-8B72-1DAC89843D5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407E4-1492-4E02-BF87-68829C90D9E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15E0-D21E-470F-B695-2EA84E9A42D2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A62C-83E9-4B3B-9E04-17A2CDA5EC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D0C0-8B5B-4F50-8EE6-4D5CD45CA0F8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E7A5-6095-462E-AE85-79EA823BC8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826F-95AE-4A8F-B1DB-D541D2F7B696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B46A-F768-4F38-A9FB-038101ED1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E86B-B874-4CAF-8E0C-1DCCDE76914E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3292-EFA2-4735-A6D2-078274B8DC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5D58-9299-481E-B833-A1FBE4CDCF6B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FF21-9D62-4428-B8B8-D9B48556DE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D42C-5876-4ABB-8B3E-E152877FA663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981D-3E76-47ED-920D-810FAA18B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BD8C-6825-4B67-AF03-033D9E8C753C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CF70-43A3-48EC-A056-9F5F97E48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8D2A-74D0-4804-95C1-CB117EF45F9F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1CA5-D59F-4FF5-A354-4729CB9356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FAE9-9B1C-403C-BF85-42C401F6D1F8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740B-3330-414F-8600-E2E239D497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96F9-6629-4823-9A01-28942A8795B0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A0EF-EE0D-4761-B57A-925D47D15B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7531-10A2-4A75-B5B9-39B572FF71C0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4BED-09B4-4582-BA3A-02032F88C8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2B8A-EB52-482D-AAF8-32CE8FF8A1AD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DAE8-C58D-4876-BF3F-550B7C6DCD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F186-05D4-42DA-8F95-8B56ACA0C70B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C7B9-4308-4F47-8284-F6B21FBA90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1C3F-A31B-465C-A7CE-5895CFC3955D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E13B-6A84-4333-8FB3-9D2940A59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B4B1-0B95-4EEA-952C-650AE4FC1FB4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A609-2EC5-473F-9A85-FC87FCD1D2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3207-21AE-4772-A1FF-7CE4FA22E442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225E-DB9B-4643-8BC6-D1AF2B8D2E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705F0E-A59C-4378-BE4F-9A637A4A53CC}" type="datetimeFigureOut">
              <a:rPr lang="ru-RU"/>
              <a:pPr>
                <a:defRPr/>
              </a:pPr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9B910C-46A6-4C9B-BC87-01BB8728F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r>
              <a:rPr lang="ru-RU" smtClean="0"/>
              <a:t>Викторина</a:t>
            </a:r>
            <a:br>
              <a:rPr lang="ru-RU" smtClean="0"/>
            </a:br>
            <a:r>
              <a:rPr lang="ru-RU" smtClean="0"/>
              <a:t>«Путешествие по сказкам»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8" y="77788"/>
            <a:ext cx="9967912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79438" y="5264150"/>
            <a:ext cx="39258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Весь я круглый, как клубок: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Справа — бок, и слева — бок,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Сверху — бок, и снизу — бок,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А зовусь я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1985963" y="0"/>
            <a:ext cx="71151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Trebuchet MS" pitchFamily="34" charset="0"/>
              </a:rPr>
              <a:t>Сказочные</a:t>
            </a:r>
          </a:p>
          <a:p>
            <a:r>
              <a:rPr lang="ru-RU" sz="7200" b="1">
                <a:latin typeface="Trebuchet MS" pitchFamily="34" charset="0"/>
              </a:rPr>
              <a:t> герои</a:t>
            </a:r>
          </a:p>
        </p:txBody>
      </p:sp>
      <p:pic>
        <p:nvPicPr>
          <p:cNvPr id="3584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25" y="2154238"/>
            <a:ext cx="8139113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838" y="0"/>
            <a:ext cx="5100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90525" y="4203700"/>
            <a:ext cx="467201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добрый доктор этот.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Звери шлют ему приветы.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В даль любую он идёт,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кто-то позовёт.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Он без дела не сидит -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наш любимый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0"/>
            <a:ext cx="993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234950" y="4438650"/>
            <a:ext cx="345598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Он весёлый, заводной,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И пропеллер за спиной,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Поднимает настроенье,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Любит сладкое варенье,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Малыша всегда смешит.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Кто же это? Подскажи!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-12811"/>
          <a:stretch>
            <a:fillRect/>
          </a:stretch>
        </p:blipFill>
        <p:spPr bwMode="auto">
          <a:xfrm>
            <a:off x="-423863" y="0"/>
            <a:ext cx="9855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01663" y="5286375"/>
            <a:ext cx="35353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Он в Италии родился,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Он своей семьёй гордился.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Он не просто мальчик-лук,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Он надёжный, верный друг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0"/>
            <a:ext cx="9348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211138" y="4159250"/>
            <a:ext cx="33131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У отца есть мальчик странный,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Необычный, деревянный,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На земле и под водой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Ищет ключик золотой,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Всюду нос сует свой длинный…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Кто же это?</a:t>
            </a:r>
            <a:endParaRPr lang="ru-RU" sz="20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296863" y="4605338"/>
            <a:ext cx="4308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Он не тучка, а медведь.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любит песни петь.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И еще, как говорится,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Рад он медом подкрепиться</a:t>
            </a:r>
            <a:endParaRPr lang="ru-RU" sz="20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0"/>
            <a:ext cx="5229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44463" y="4940300"/>
            <a:ext cx="322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Покупала самовар, А спасал ее комар.</a:t>
            </a:r>
            <a:endParaRPr lang="ru-RU" sz="20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409575" y="4527550"/>
            <a:ext cx="4306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Родилась у мамы дочка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Из прекрасного цветочка.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Хороша, малютка просто!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С дюйм была малышка ростом.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сказку вы читали,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Знаете, как дочку звали</a:t>
            </a:r>
            <a:endParaRPr lang="ru-RU" sz="20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838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200025" y="4760913"/>
            <a:ext cx="4862513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Послушным детям зонтик разноцветный,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А непослушным — черный полагается.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Он гном-волшебник, многим он известный,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Ау, скажи, как гном тот называется.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35488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859088"/>
            <a:ext cx="329247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0125" y="6350"/>
            <a:ext cx="484187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22250" y="5375275"/>
            <a:ext cx="3844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О чем просила яблонька, печка, речка?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809625"/>
            <a:ext cx="9709150" cy="2852738"/>
          </a:xfrm>
        </p:spPr>
        <p:txBody>
          <a:bodyPr/>
          <a:lstStyle/>
          <a:p>
            <a:r>
              <a:rPr lang="ru-RU" smtClean="0"/>
              <a:t>Спасибо,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293688"/>
            <a:ext cx="11206163" cy="63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 rot="419950" flipH="1" flipV="1">
            <a:off x="635000" y="4660900"/>
            <a:ext cx="42830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7029450" y="5119688"/>
            <a:ext cx="474662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Вёдра в дом идут с водой,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Едет печь сама собой…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Что за чудо, в самом деле?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Это сказка 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190500"/>
            <a:ext cx="114903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9438" y="4572000"/>
          <a:ext cx="4663469" cy="1944547"/>
        </p:xfrm>
        <a:graphic>
          <a:graphicData uri="http://schemas.openxmlformats.org/drawingml/2006/table">
            <a:tbl>
              <a:tblPr/>
              <a:tblGrid>
                <a:gridCol w="4663469">
                  <a:extLst>
                    <a:ext uri="{9D8B030D-6E8A-4147-A177-3AD203B41FA5}"/>
                  </a:extLst>
                </a:gridCol>
              </a:tblGrid>
              <a:tr h="1944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 дружно, весело живём</a:t>
                      </a:r>
                      <a:b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терпеливо маму ждем.</a:t>
                      </a:r>
                      <a:b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 нам песенку споет,</a:t>
                      </a:r>
                      <a:b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Накормит, молочка нальёт.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0"/>
            <a:ext cx="10121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897813" y="5305425"/>
            <a:ext cx="429418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Calibri" pitchFamily="34" charset="0"/>
              </a:rPr>
              <a:t>А дорога – далека, А корзина нелегка, Сесть бы на пенек,</a:t>
            </a:r>
            <a:endParaRPr lang="ru-RU" sz="2000">
              <a:cs typeface="Calibri" pitchFamily="34" charset="0"/>
            </a:endParaRPr>
          </a:p>
          <a:p>
            <a:r>
              <a:rPr lang="ru-RU" sz="2000">
                <a:latin typeface="Calibri" pitchFamily="34" charset="0"/>
                <a:cs typeface="Calibri" pitchFamily="34" charset="0"/>
              </a:rPr>
              <a:t> Съесть бы пирожок.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55575"/>
            <a:ext cx="965200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707438" y="4997450"/>
          <a:ext cx="3485109" cy="1584960"/>
        </p:xfrm>
        <a:graphic>
          <a:graphicData uri="http://schemas.openxmlformats.org/drawingml/2006/table">
            <a:tbl>
              <a:tblPr/>
              <a:tblGrid>
                <a:gridCol w="3485109">
                  <a:extLst>
                    <a:ext uri="{9D8B030D-6E8A-4147-A177-3AD203B41FA5}"/>
                  </a:extLst>
                </a:gridCol>
              </a:tblGrid>
              <a:tr h="12044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Ах ты Петя-простота,</a:t>
                      </a:r>
                    </a:p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Сплоховал немножко,</a:t>
                      </a:r>
                    </a:p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послушался кота,</a:t>
                      </a:r>
                    </a:p>
                    <a:p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Выглянул в окошко.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-133350"/>
            <a:ext cx="1071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423863" y="4694238"/>
            <a:ext cx="46720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Бабушка внученьку очень любила,</a:t>
            </a:r>
            <a:br>
              <a:rPr lang="ru-RU" sz="20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Шапочку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красную</a:t>
            </a:r>
            <a:r>
              <a:rPr lang="ru-RU" sz="20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ей подарила.</a:t>
            </a:r>
            <a:br>
              <a:rPr lang="ru-RU" sz="20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Девочка в лес с пирожками пошла,</a:t>
            </a:r>
            <a:br>
              <a:rPr lang="ru-RU" sz="20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Что же случилось и кто же она?</a:t>
            </a:r>
            <a:endParaRPr lang="ru-RU" sz="20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0"/>
            <a:ext cx="11585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790575" y="5035550"/>
            <a:ext cx="395763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Как-то мышка невеличка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На пол сбросила яичко.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Плачет баба, плачет дед.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Что за сказка, дай ответ!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0"/>
            <a:ext cx="965676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590550" y="4583113"/>
            <a:ext cx="49403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Невелик собою дом,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Но зато вместителен.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Уместиться можно нём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Самым разным жителям.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Не висит на нём замок.</a:t>
            </a:r>
            <a:b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Этот домик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159</Words>
  <Application>Microsoft Office PowerPoint</Application>
  <PresentationFormat>Произвольный</PresentationFormat>
  <Paragraphs>40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Викторина «Путешествие по сказкам»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Спасибо,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«Путешествие по сказкам»</dc:title>
  <dc:creator>Юля</dc:creator>
  <cp:lastModifiedBy>1</cp:lastModifiedBy>
  <cp:revision>17</cp:revision>
  <dcterms:created xsi:type="dcterms:W3CDTF">2019-03-31T14:56:08Z</dcterms:created>
  <dcterms:modified xsi:type="dcterms:W3CDTF">2020-04-30T08:39:48Z</dcterms:modified>
</cp:coreProperties>
</file>