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3" r:id="rId3"/>
    <p:sldId id="285" r:id="rId4"/>
    <p:sldId id="289" r:id="rId5"/>
    <p:sldId id="290" r:id="rId6"/>
    <p:sldId id="288" r:id="rId7"/>
    <p:sldId id="292" r:id="rId8"/>
    <p:sldId id="291" r:id="rId9"/>
    <p:sldId id="293" r:id="rId10"/>
    <p:sldId id="297" r:id="rId11"/>
    <p:sldId id="295" r:id="rId12"/>
    <p:sldId id="296" r:id="rId13"/>
    <p:sldId id="299" r:id="rId14"/>
    <p:sldId id="303" r:id="rId15"/>
    <p:sldId id="268" r:id="rId16"/>
    <p:sldId id="277" r:id="rId17"/>
    <p:sldId id="274" r:id="rId18"/>
    <p:sldId id="276" r:id="rId19"/>
    <p:sldId id="30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999AE8-374A-4245-8FAC-D6CEC5F46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7A86FA-9926-4E41-A340-E5460999198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4A1B16-7336-4FE0-B898-FEF68BD41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Free Time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go in for hobbies –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заниматься хобби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books</a:t>
            </a:r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7900" y="1600200"/>
            <a:ext cx="3898900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2" name="Picture 6" descr="Reading boo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1285860"/>
            <a:ext cx="5500726" cy="523036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Fishing </a:t>
            </a:r>
            <a:endParaRPr lang="ru-RU" dirty="0"/>
          </a:p>
        </p:txBody>
      </p:sp>
      <p:pic>
        <p:nvPicPr>
          <p:cNvPr id="27655" name="Picture 7" descr="Fish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4413" y="2143116"/>
            <a:ext cx="8252996" cy="3357586"/>
          </a:xfrm>
          <a:noFill/>
          <a:ln/>
        </p:spPr>
      </p:pic>
      <p:sp>
        <p:nvSpPr>
          <p:cNvPr id="2765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929066"/>
            <a:ext cx="8229600" cy="2171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1" descr="677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571612"/>
            <a:ext cx="3257550" cy="2171700"/>
          </a:xfrm>
          <a:noFill/>
          <a:ln/>
        </p:spPr>
      </p:pic>
      <p:pic>
        <p:nvPicPr>
          <p:cNvPr id="7" name="Picture 14" descr="7640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924300"/>
            <a:ext cx="3508375" cy="2171700"/>
          </a:xfrm>
          <a:noFill/>
          <a:ln/>
        </p:spPr>
      </p:pic>
      <p:pic>
        <p:nvPicPr>
          <p:cNvPr id="10" name="Picture 14" descr="7640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44" y="4071942"/>
            <a:ext cx="3508375" cy="2171700"/>
          </a:xfrm>
          <a:noFill/>
          <a:ln/>
        </p:spPr>
      </p:pic>
      <p:pic>
        <p:nvPicPr>
          <p:cNvPr id="11" name="Picture 14" descr="7640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40300" y="4076700"/>
            <a:ext cx="3508375" cy="2171700"/>
          </a:xfrm>
          <a:noFill/>
          <a:ln/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Picture 14" descr="76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2700" y="4229100"/>
            <a:ext cx="3508375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57163"/>
            <a:ext cx="69850" cy="71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35851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648200" y="620713"/>
            <a:ext cx="4038600" cy="547528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Collecting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4" name="Picture 14" descr="OS050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1500174"/>
            <a:ext cx="7215206" cy="47579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Put questions in 2 columns.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Does your friend collect stamps?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your brother  interested in  drawing?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you collecting cards and badges?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your mother’s hobby.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does your family usually spend their free time?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do many people  go in for sport?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Un-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happy – unhappy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fit – unfit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born – unborn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pleasant unpleasant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</a:t>
            </a:r>
            <a:r>
              <a:rPr lang="en-US" dirty="0" smtClean="0"/>
              <a:t>happy</a:t>
            </a:r>
            <a:endParaRPr lang="ru-RU" dirty="0"/>
          </a:p>
        </p:txBody>
      </p:sp>
      <p:pic>
        <p:nvPicPr>
          <p:cNvPr id="4098" name="Picture 2" descr="C:\Users\PC\Desktop\skazki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6120" y="1943515"/>
            <a:ext cx="4826342" cy="475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</a:t>
            </a:r>
            <a:r>
              <a:rPr lang="en-US" dirty="0" smtClean="0"/>
              <a:t>fit</a:t>
            </a:r>
            <a:endParaRPr lang="ru-RU" dirty="0"/>
          </a:p>
        </p:txBody>
      </p:sp>
      <p:pic>
        <p:nvPicPr>
          <p:cNvPr id="5122" name="Picture 2" descr="C:\Users\PC\Desktop\1385030984_fat-peoples-photo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031" y="1600200"/>
            <a:ext cx="639993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21, ex. 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/>
              <a:t>Well done!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u="sng" dirty="0" smtClean="0">
                <a:solidFill>
                  <a:schemeClr val="bg2">
                    <a:lumMod val="50000"/>
                  </a:schemeClr>
                </a:solidFill>
              </a:rPr>
              <a:t>Thank you for your work!</a:t>
            </a:r>
            <a:endParaRPr lang="ru-RU" sz="32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4521696" cy="299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0" dirty="0" smtClean="0"/>
              <a:t>Playing musical instruments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167676_serj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2424828"/>
            <a:ext cx="5381612" cy="424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Photography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709160"/>
          </a:xfrm>
        </p:spPr>
        <p:txBody>
          <a:bodyPr/>
          <a:lstStyle/>
          <a:p>
            <a:r>
              <a:rPr lang="en-US" sz="4800" dirty="0" smtClean="0"/>
              <a:t>taking photos</a:t>
            </a:r>
          </a:p>
          <a:p>
            <a:endParaRPr lang="ru-RU" dirty="0"/>
          </a:p>
        </p:txBody>
      </p:sp>
      <p:pic>
        <p:nvPicPr>
          <p:cNvPr id="4" name="Рисунок 3" descr="0ukr08sp_bat_2008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61912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aw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8992" y="1811846"/>
            <a:ext cx="3786214" cy="5025947"/>
          </a:xfrm>
          <a:noFill/>
          <a:ln/>
        </p:spPr>
      </p:pic>
      <p:pic>
        <p:nvPicPr>
          <p:cNvPr id="5" name="Picture 7" descr="Drawing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724400"/>
            <a:ext cx="3384550" cy="184626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pictures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107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riding a bike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31541"/>
            <a:ext cx="7929618" cy="512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Cooking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709160"/>
          </a:xfrm>
        </p:spPr>
        <p:txBody>
          <a:bodyPr>
            <a:norm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31e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5530585" cy="4147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in for sports</a:t>
            </a:r>
            <a:endParaRPr lang="ru-RU" dirty="0"/>
          </a:p>
        </p:txBody>
      </p:sp>
      <p:pic>
        <p:nvPicPr>
          <p:cNvPr id="4" name="Picture 13" descr="hocke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95750" y="3759200"/>
            <a:ext cx="952500" cy="390525"/>
          </a:xfrm>
          <a:noFill/>
          <a:ln/>
        </p:spPr>
      </p:pic>
      <p:pic>
        <p:nvPicPr>
          <p:cNvPr id="5" name="Picture 13" descr="hoc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88" y="1484313"/>
            <a:ext cx="3457575" cy="1608137"/>
          </a:xfrm>
          <a:prstGeom prst="rect">
            <a:avLst/>
          </a:prstGeom>
          <a:noFill/>
          <a:ln/>
        </p:spPr>
      </p:pic>
      <p:pic>
        <p:nvPicPr>
          <p:cNvPr id="6" name="Picture 9" descr="badmin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1500" y="1268413"/>
            <a:ext cx="2305050" cy="2736850"/>
          </a:xfrm>
          <a:prstGeom prst="rect">
            <a:avLst/>
          </a:prstGeom>
          <a:noFill/>
          <a:ln/>
        </p:spPr>
      </p:pic>
      <p:pic>
        <p:nvPicPr>
          <p:cNvPr id="7" name="Picture 10" descr="cyc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6375" y="3716338"/>
            <a:ext cx="2087563" cy="2735262"/>
          </a:xfrm>
          <a:prstGeom prst="rect">
            <a:avLst/>
          </a:prstGeom>
          <a:noFill/>
          <a:ln/>
        </p:spPr>
      </p:pic>
      <p:pic>
        <p:nvPicPr>
          <p:cNvPr id="8" name="Picture 11" descr="footb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76825" y="4643438"/>
            <a:ext cx="3311525" cy="18097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</a:t>
            </a:r>
            <a:endParaRPr lang="ru-RU" dirty="0"/>
          </a:p>
        </p:txBody>
      </p:sp>
      <p:pic>
        <p:nvPicPr>
          <p:cNvPr id="4" name="Picture 6" descr="Walk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989261"/>
            <a:ext cx="6476172" cy="569148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anc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1487059"/>
            <a:ext cx="3429024" cy="4760685"/>
          </a:xfrm>
          <a:noFill/>
          <a:ln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Dancing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64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Free Time</vt:lpstr>
      <vt:lpstr>Playing musical instruments</vt:lpstr>
      <vt:lpstr>Photography</vt:lpstr>
      <vt:lpstr>Drawing pictures</vt:lpstr>
      <vt:lpstr>riding a bike </vt:lpstr>
      <vt:lpstr>Cooking</vt:lpstr>
      <vt:lpstr>Going in for sports</vt:lpstr>
      <vt:lpstr>Walking </vt:lpstr>
      <vt:lpstr>Dancing </vt:lpstr>
      <vt:lpstr>Reading books</vt:lpstr>
      <vt:lpstr>Fishing </vt:lpstr>
      <vt:lpstr>Collecting</vt:lpstr>
      <vt:lpstr>Слайд 13</vt:lpstr>
      <vt:lpstr>  Put questions in 2 columns. </vt:lpstr>
      <vt:lpstr>Un-</vt:lpstr>
      <vt:lpstr>unhappy</vt:lpstr>
      <vt:lpstr>unfit</vt:lpstr>
      <vt:lpstr>Homework</vt:lpstr>
      <vt:lpstr> Well done!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popular Hobbies</dc:title>
  <dc:creator>Антипов</dc:creator>
  <cp:lastModifiedBy>Иван</cp:lastModifiedBy>
  <cp:revision>73</cp:revision>
  <dcterms:created xsi:type="dcterms:W3CDTF">2013-12-07T19:23:18Z</dcterms:created>
  <dcterms:modified xsi:type="dcterms:W3CDTF">2018-03-01T23:18:21Z</dcterms:modified>
</cp:coreProperties>
</file>