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27C4-ABE7-4ED9-81BB-DBE60DB663C7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5358-21BC-4320-8D59-14BD4FC96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9C98-A045-48D6-94AC-59F5EDA85C5F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37C6-E47E-445C-B3F2-C914B7F6D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C386-6B27-438B-84BA-3B6B7B13DC7C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921E-0ED3-448E-AC4D-79671A403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9DF2-2E56-472F-953A-D51E2A42DC90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7736-7852-4ECA-80EE-22BC9F831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394B-9E3E-4371-B063-C9EDCFF3F988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500E-709C-492E-BCED-49A19A829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C69E-75D7-483A-9566-C760896920B7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152D0-C403-4508-B452-7CC48CDDC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82A-2938-41C7-BB59-71E0C28E1B50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67A7-F06B-4545-ABC5-97778ABAD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DC43-32B9-4FAD-89F5-F2F0C0655D07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AFD7-689F-43AC-952D-F56290C0D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514E0-FD19-46C7-A372-217218D5C116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8BE1-764C-4D68-B9D4-536C780E4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1714-2FBE-4AAE-BDCF-CF9172B06349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F630-05CA-432D-B4A2-A45A7DF95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227B-355A-49AA-A2A6-FB6DF3C30651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2B45-F1F1-41D2-A645-EFE90B624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1AD334-9ECC-413F-86EA-DE31E3087BC7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010ED-602B-452E-9E70-B18CF02A1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2" descr="http://www.avtokont74.ru/photos/dlya-chego-nujna-palchikovaya-gimnastika-v-detskom-sadu-7723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4" name="AutoShape 4" descr="http://www.avtokont74.ru/photos/dlya-chego-nujna-palchikovaya-gimnastika-v-detskom-sadu-7723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5" name="Picture 8" descr="http://images.myshared.ru/45/1335595/slide_18.jpg"/>
          <p:cNvPicPr>
            <a:picLocks noChangeAspect="1" noChangeArrowheads="1"/>
          </p:cNvPicPr>
          <p:nvPr/>
        </p:nvPicPr>
        <p:blipFill>
          <a:blip r:embed="rId2"/>
          <a:srcRect b="69760"/>
          <a:stretch>
            <a:fillRect/>
          </a:stretch>
        </p:blipFill>
        <p:spPr bwMode="auto">
          <a:xfrm>
            <a:off x="827088" y="188913"/>
            <a:ext cx="7620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2" descr="http://ds04.infourok.ru/uploads/ex/040e/0009db95-b181abd2/hello_html_1d2b39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48828">
            <a:off x="180975" y="4870450"/>
            <a:ext cx="2814638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53133" y="2566492"/>
            <a:ext cx="6768752" cy="13234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Пальчиковая гимнастика для детей 5-6 лет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ideabar.ru/wp-content/uploads/2015/01/wpid-pal-chikovye-igry-dlya-razvitiya-motoriki-i-tvorchestva_i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cs627416.vk.me/v627416603/4c446/1WXwgc7lw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ideabar.ru/wp-content/uploads/2015/01/wpid-pal-chikovye-igry-dlya-razvitiya-motoriki-i-tvorchestva_i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ideabar.ru/wp-content/uploads/2015/01/wpid-pal-chikovye-igry-dlya-razvitiya-motoriki-i-tvorchestva_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2099.ru/wp-content/uploads/2013/05/3-1024x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ttps://i02.fotocdn.net/s22/6/public_pin_l/233/2559633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ideabar.ru/wp-content/uploads/2015/01/wpid-pal-chikovye-igry-dlya-razvitiya-motoriki-i-tvorchestva_i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2099.ru/wp-content/uploads/2013/05/2-1024x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kalinchenko.teach.obr55.ru/files/2016/01/cczom60mc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3249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image.jimcdn.com/app/cms/image/transf/none/path/s901006f54beba78f/image/i9b1d8a403d353ca9/version/1443037319/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Acer</cp:lastModifiedBy>
  <cp:revision>3</cp:revision>
  <dcterms:created xsi:type="dcterms:W3CDTF">2017-10-04T07:37:42Z</dcterms:created>
  <dcterms:modified xsi:type="dcterms:W3CDTF">2020-04-20T14:07:41Z</dcterms:modified>
</cp:coreProperties>
</file>