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8"/>
  </p:notesMasterIdLst>
  <p:sldIdLst>
    <p:sldId id="256" r:id="rId2"/>
    <p:sldId id="276" r:id="rId3"/>
    <p:sldId id="278" r:id="rId4"/>
    <p:sldId id="260" r:id="rId5"/>
    <p:sldId id="261" r:id="rId6"/>
    <p:sldId id="267" r:id="rId7"/>
    <p:sldId id="262" r:id="rId8"/>
    <p:sldId id="269" r:id="rId9"/>
    <p:sldId id="281" r:id="rId10"/>
    <p:sldId id="265" r:id="rId11"/>
    <p:sldId id="266" r:id="rId12"/>
    <p:sldId id="273" r:id="rId13"/>
    <p:sldId id="280" r:id="rId14"/>
    <p:sldId id="275" r:id="rId15"/>
    <p:sldId id="274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на Ткачёва" initials="ЯТ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ECF7AC-5071-4AA1-A952-FE65E0CF285E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E1B8BA-54DB-4AB7-8898-C93FB3CB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00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8EB443-07CC-4042-959E-2464A099F2E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B3D9E-3562-4E67-8172-BF7FD0BC2763}" type="datetimeFigureOut">
              <a:rPr lang="ru-RU" smtClean="0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B07A7-BD5B-4A16-9C81-8A07790DCA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52E33-C743-4F72-9CF0-8DE330DA41C3}" type="datetimeFigureOut">
              <a:rPr lang="ru-RU" smtClean="0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F1FA-52DC-4F49-B06C-A2ABA15C3F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F32C3A-1B44-4309-8AD2-053187900DB1}" type="datetimeFigureOut">
              <a:rPr lang="ru-RU" smtClean="0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CEB22-7085-48EF-A8D0-AA5D5C3D38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15880-0948-429F-8B6B-0121F580A1A0}" type="datetimeFigureOut">
              <a:rPr lang="ru-RU" smtClean="0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6D3B0-5305-4BFF-BD03-DA94D4BB08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3013A4-EB8E-4786-B064-95D3A575E32D}" type="datetimeFigureOut">
              <a:rPr lang="ru-RU" smtClean="0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94A1C-9153-4B5B-BA66-8B75DB3D5B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079CB-015B-400B-AA29-BB906D026749}" type="datetimeFigureOut">
              <a:rPr lang="ru-RU" smtClean="0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9A34B-7300-435B-97EB-6E7654B90A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4240E7-75D0-4162-9F8C-1551E1762772}" type="datetimeFigureOut">
              <a:rPr lang="ru-RU" smtClean="0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7ACA3-D6DA-482B-B302-AE6B60509F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9007C-07FC-497F-8CD9-A56DCFFC137B}" type="datetimeFigureOut">
              <a:rPr lang="ru-RU" smtClean="0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D57E0-F385-451B-93D7-5FF656FFE5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9F722-C203-4E9C-BC0E-28A0AD7A3FD0}" type="datetimeFigureOut">
              <a:rPr lang="ru-RU" smtClean="0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D70B5-F720-4ED4-8B38-1351AA959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3C5C1-1C12-4CEF-B97E-4EAA97514242}" type="datetimeFigureOut">
              <a:rPr lang="ru-RU" smtClean="0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D7BA5-9409-4F03-88ED-4068248FE7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3E2FB-2C55-4D7E-BF17-90C7C6E54C98}" type="datetimeFigureOut">
              <a:rPr lang="ru-RU" smtClean="0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6D7E6-101F-494B-9654-EA8559F045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202EC58-E963-4BCF-ADB9-F5FF51C837F9}" type="datetimeFigureOut">
              <a:rPr lang="ru-RU" smtClean="0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8E25A5B-20E3-4C30-B3F6-26DB6233CF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spd="med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3501008"/>
            <a:ext cx="3502014" cy="283311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0" y="980728"/>
            <a:ext cx="3744416" cy="3240361"/>
          </a:xfrm>
        </p:spPr>
        <p:txBody>
          <a:bodyPr rtlCol="0">
            <a:noAutofit/>
          </a:bodyPr>
          <a:lstStyle/>
          <a:p>
            <a:pPr marL="182880" indent="0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«</a:t>
            </a:r>
            <a:r>
              <a:rPr lang="ru-RU" sz="3200" b="1" i="1" dirty="0" smtClean="0">
                <a:solidFill>
                  <a:srgbClr val="00B0F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Чистые руки»</a:t>
            </a:r>
            <a:br>
              <a:rPr lang="ru-RU" sz="3200" b="1" i="1" dirty="0" smtClean="0">
                <a:solidFill>
                  <a:srgbClr val="00B0F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ru-RU" sz="3200" b="1" i="1" dirty="0" smtClean="0">
                <a:solidFill>
                  <a:srgbClr val="00B0F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(занятие для</a:t>
            </a:r>
            <a:r>
              <a:rPr lang="en-US" sz="3200" b="1" i="1" dirty="0" smtClean="0">
                <a:solidFill>
                  <a:srgbClr val="00B0F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00B0F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детей младшей группы</a:t>
            </a:r>
            <a:r>
              <a:rPr lang="ru-RU" sz="3200" b="1" i="1" dirty="0" smtClean="0">
                <a:solidFill>
                  <a:srgbClr val="00B0F0"/>
                </a:solidFill>
                <a:latin typeface="+mn-lt"/>
                <a:ea typeface="Batang" pitchFamily="18" charset="-127"/>
              </a:rPr>
              <a:t>)</a:t>
            </a:r>
            <a:br>
              <a:rPr lang="ru-RU" sz="3200" b="1" i="1" dirty="0" smtClean="0">
                <a:solidFill>
                  <a:srgbClr val="00B0F0"/>
                </a:solidFill>
                <a:latin typeface="+mn-lt"/>
                <a:ea typeface="Batang" pitchFamily="18" charset="-127"/>
              </a:rPr>
            </a:br>
            <a:endParaRPr lang="ru-RU" sz="3200" b="1" i="1" dirty="0">
              <a:solidFill>
                <a:srgbClr val="00B0F0"/>
              </a:solidFill>
              <a:latin typeface="+mn-lt"/>
              <a:ea typeface="Batang" pitchFamily="18" charset="-127"/>
            </a:endParaRPr>
          </a:p>
        </p:txBody>
      </p:sp>
      <p:pic>
        <p:nvPicPr>
          <p:cNvPr id="1046" name="Picture 22" descr="http://heliograph.ru/images/1871338_moidodyr-kartin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104604"/>
            <a:ext cx="5053906" cy="614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Арменчик - Нерир. Открывай сердце..МЕЛ......  (audiopoisk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424936" cy="640871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теперь,  давайте вспомним, что случилось с Ёжиком из мультфильма, который не хотел мыть руки. </a:t>
            </a:r>
            <a:endParaRPr lang="en-US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0" indent="0" algn="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   </a:t>
            </a:r>
            <a:r>
              <a:rPr lang="en-US" b="1" i="1" dirty="0" smtClean="0">
                <a:solidFill>
                  <a:srgbClr val="FF0000"/>
                </a:solidFill>
              </a:rPr>
              <a:t>      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Ежик </a:t>
            </a: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плохо лапки мыл,</a:t>
            </a:r>
          </a:p>
          <a:p>
            <a:pPr marL="0" indent="0" algn="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Лишь </a:t>
            </a: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водичкою смочил,</a:t>
            </a:r>
          </a:p>
          <a:p>
            <a:pPr marL="0" indent="0" algn="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Мылить </a:t>
            </a: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мылом не старался</a:t>
            </a:r>
          </a:p>
          <a:p>
            <a:pPr marL="0" indent="0" algn="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микроб на них остался.</a:t>
            </a:r>
          </a:p>
          <a:p>
            <a:pPr marL="0" indent="0" algn="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ему запрыгнул в рот – </a:t>
            </a:r>
          </a:p>
          <a:p>
            <a:pPr marL="0" indent="0" algn="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Сразу </a:t>
            </a:r>
            <a:r>
              <a:rPr lang="ru-RU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заболел живот.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1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52" name="Picture 16" descr="http://bonjournal.kz/wp-content/uploads/2016/08/460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6" y="1988840"/>
            <a:ext cx="4752528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55893"/>
            <a:ext cx="4023861" cy="273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8208912" cy="5760640"/>
          </a:xfrm>
        </p:spPr>
        <p:txBody>
          <a:bodyPr/>
          <a:lstStyle/>
          <a:p>
            <a:pPr marL="6858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В: Дети, а теперь скажите мне, чистые руки – это хорошо или плохо?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Д: Хорошо!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В: И я согласна с вами. А кто в мультфильме про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Смешариков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«Чистые руки» никогда не забывал их мыть и помог Ежику выздороветь?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Д: Зайчик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Крош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434" name="Picture 2" descr="http://st.naturalcos.ru/1/866/177/smeshariki_karti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34766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1584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у нас в гостя две разные 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девочки.Хотите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ними познакомиться?</a:t>
            </a:r>
            <a:b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кого руки чистые , называют  « чистюли».</a:t>
            </a:r>
            <a:b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как называют того у кого грязные руки?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229600" cy="669674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А теперь догадайтесь , кто из них чистюля , а кто грязнуля?</a:t>
            </a:r>
          </a:p>
          <a:p>
            <a:pPr marL="274320"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74320"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74320"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78" name="Picture 14" descr="https://thumbs.dreamstime.com/z/clean-dirty-illustration-girl-33691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5256584" cy="41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5"/>
            <a:ext cx="8496944" cy="27363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В: Правильно! Чистюля аккуратная и опрятная, а у Грязнули испачканы руки,  ноги, и у неё чумазое лицо. Дети, девочке-</a:t>
            </a:r>
            <a:r>
              <a:rPr lang="ru-RU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Грязнуле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обидно, что её так называют. Но она не виновата, она просто не знает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Отвечают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как правильно мыть руки.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Давайте 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вместе поможем ей стать Чистюлей! Для этого, закатайте длинные рукава, тихо пройдите в умывальную комнату и правильно вымойте руки. А чтобы ничего не забыть и сделать всё правильно – нам поможет картинк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9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6390" name="Picture 6" descr="http://www.stihi.ru/pics/2016/01/03/3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3819947" cy="38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26821"/>
      </p:ext>
    </p:extLst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7660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8208912" cy="614804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моют руки, а воспитатель проговаривает стишок).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водичка булькает,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Мыло в ручках пенится,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моют руки все,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никто не ленится.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 процессе мытья рук, воспитатель комментирует правильные действия детей)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В: Спасибо вам, дети, что вы помогли </a:t>
            </a:r>
            <a:r>
              <a:rPr lang="ru-RU" sz="1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Грязнуле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стать кем?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Д: Чистюлей!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(Воспитатель предлагает 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детям 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тихо выйти из умывальной 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комнаты 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сесть на стульчики).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В: Ручки вымыли все детки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Получите по конфетке!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не забывают сказать 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воспитателю 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доктору: 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Спасибо!».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1900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9" name="Picture 9" descr="http://sadkolp8.narod.ru/rrr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91999"/>
            <a:ext cx="8676456" cy="196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 descr="http://forum.sibmama.ru/usrpx/49828/49828_800x566_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2000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http://900igr.net/datas/doshkolnoe-obrazovanie/Nravstvenno-patrioticheskoe-vospitanie-doshkolnikov/0015-015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71991" cy="63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5" y="188640"/>
            <a:ext cx="6840760" cy="4320480"/>
          </a:xfrm>
        </p:spPr>
        <p:txBody>
          <a:bodyPr rtlCol="0">
            <a:no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Дети, скажите, пожалуйста, как меня зовут?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Яна Германовна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В: А кто я для вас?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Д: Воспитатель.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В: А сегодня я и воспитатель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доктор (надеваю белый халат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что делает доктор?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Д: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Лечит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Правильно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следит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 здоровьем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2069" name="Picture 21" descr="http://srgazeta.ru/wp-content/uploads/2014/08/lt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5616624" cy="381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40960" cy="2448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В: Сейчас я проверю, не болят ли у вас животики… (с помощью фонендоскопа определяю, что животики не болят). 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знаю, почему не болит животик у Кати, у Лизы, у Коли.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Потому что наши дети всегда моют руки.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Сейчас я вам покажу картинки, а вы скажете мне, когда их надо мыть…</a:t>
            </a: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art-igosh.ru/illustrations/illustrations/08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808312" cy="459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http://stendy-vsem.com/wp-content/uploads/2011/07/stend-mojte-ruki-pered-ed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http://det-sadromashka.ucoz.ru/Kartinki/kusha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64702"/>
            <a:ext cx="576328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560958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После игр и занятий</a:t>
            </a:r>
          </a:p>
        </p:txBody>
      </p:sp>
      <p:pic>
        <p:nvPicPr>
          <p:cNvPr id="9244" name="Picture 28" descr="http://te.zavantag.com/tw_files2/urls_5/23/d-22996/22996_html_m2094f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8" y="1196752"/>
            <a:ext cx="4081509" cy="254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https://ds02.infourok.ru/uploads/ex/1076/0006176d-9db4b16f/3/hello_html_77d45e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29" y="3284984"/>
            <a:ext cx="448473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Когда приходим с прогулки</a:t>
            </a:r>
          </a:p>
        </p:txBody>
      </p:sp>
      <p:pic>
        <p:nvPicPr>
          <p:cNvPr id="5139" name="Picture 19" descr="http://25mb.ru/img/picture/Sep/28/362833ae190d8c7e19b06a64523b3bf8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50557"/>
            <a:ext cx="6048672" cy="45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143000"/>
          </a:xfrm>
        </p:spPr>
        <p:txBody>
          <a:bodyPr rtlCol="0"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Если погладили или покормили животных</a:t>
            </a:r>
            <a:endParaRPr lang="ru-RU" sz="3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4" name="Picture 14" descr="http://www.stihi.ru/pics/2015/03/02/1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624736" cy="50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9361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После поездки в транспорте</a:t>
            </a:r>
          </a:p>
        </p:txBody>
      </p:sp>
      <p:pic>
        <p:nvPicPr>
          <p:cNvPr id="6162" name="Picture 18" descr="http://ololo-music.ru/img.php?aHR0cHM6Ly9pLnl0aW1nLmNvbS92aS9wNmpreUhsMnhhby9tYXhyZXNkZWZhdWx0LmpwZw==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0"/>
            <a:ext cx="7800867" cy="43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2870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ещё никогда не забывайте мыть руки после туалета!</a:t>
            </a:r>
            <a:b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тогда вы всегда будете здоровы!</a:t>
            </a:r>
            <a:b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4" name="Picture 12" descr="https://www.wikireading.ru/img/409100_13_i_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912894"/>
            <a:ext cx="6912768" cy="54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50241"/>
      </p:ext>
    </p:extLst>
  </p:cSld>
  <p:clrMapOvr>
    <a:masterClrMapping/>
  </p:clrMapOvr>
  <p:transition spd="med" advTm="5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385</TotalTime>
  <Words>394</Words>
  <Application>Microsoft Office PowerPoint</Application>
  <PresentationFormat>Экран (4:3)</PresentationFormat>
  <Paragraphs>49</Paragraphs>
  <Slides>16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Batang</vt:lpstr>
      <vt:lpstr>Calibri</vt:lpstr>
      <vt:lpstr>Georgia</vt:lpstr>
      <vt:lpstr>Symbol</vt:lpstr>
      <vt:lpstr>Trebuchet MS</vt:lpstr>
      <vt:lpstr>Воздушный поток</vt:lpstr>
      <vt:lpstr>«Чистые руки» (занятие для детей младшей группы) </vt:lpstr>
      <vt:lpstr>Презентация PowerPoint</vt:lpstr>
      <vt:lpstr>Презентация PowerPoint</vt:lpstr>
      <vt:lpstr>Презентация PowerPoint</vt:lpstr>
      <vt:lpstr>После игр и занятий</vt:lpstr>
      <vt:lpstr>Когда приходим с прогулки</vt:lpstr>
      <vt:lpstr>Если погладили или покормили животных</vt:lpstr>
      <vt:lpstr>После поездки в транспорте</vt:lpstr>
      <vt:lpstr>А ещё никогда не забывайте мыть руки после туалета!  И тогда вы всегда будете здоровы! </vt:lpstr>
      <vt:lpstr>Презентация PowerPoint</vt:lpstr>
      <vt:lpstr>Презентация PowerPoint</vt:lpstr>
      <vt:lpstr>Сегодня у нас в гостя две разные  девочки.Хотите с ними познакомиться? У кого руки чистые , называют  « чистюли». А как называют того у кого грязные руки?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«Чистые  руки» (занятие для второй группы)</dc:title>
  <dc:creator>Яна Ткачёва</dc:creator>
  <cp:lastModifiedBy>1</cp:lastModifiedBy>
  <cp:revision>85</cp:revision>
  <dcterms:created xsi:type="dcterms:W3CDTF">2016-12-17T13:44:13Z</dcterms:created>
  <dcterms:modified xsi:type="dcterms:W3CDTF">2020-04-17T14:56:00Z</dcterms:modified>
</cp:coreProperties>
</file>